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2" r:id="rId3"/>
    <p:sldId id="272" r:id="rId4"/>
    <p:sldId id="273" r:id="rId5"/>
    <p:sldId id="257" r:id="rId6"/>
    <p:sldId id="268" r:id="rId7"/>
    <p:sldId id="269" r:id="rId8"/>
    <p:sldId id="265" r:id="rId9"/>
    <p:sldId id="258" r:id="rId10"/>
    <p:sldId id="267" r:id="rId11"/>
    <p:sldId id="270" r:id="rId12"/>
    <p:sldId id="263" r:id="rId13"/>
    <p:sldId id="259" r:id="rId14"/>
    <p:sldId id="260" r:id="rId15"/>
    <p:sldId id="266" r:id="rId16"/>
    <p:sldId id="274" r:id="rId17"/>
    <p:sldId id="264" r:id="rId18"/>
  </p:sldIdLst>
  <p:sldSz cx="10080625" cy="7559675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3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A88A624-B7B4-FD65-271C-BAE7BCFDCF1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0" i="0" u="none" strike="noStrike" kern="1200" cap="none" spc="0" baseline="0" dirty="0">
              <a:solidFill>
                <a:srgbClr val="000000"/>
              </a:solidFill>
              <a:uFillTx/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4066CF-003F-7F90-77DC-2C84F16671A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9318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0" i="0" u="none" strike="noStrike" kern="1200" cap="none" spc="0" baseline="0" dirty="0">
              <a:solidFill>
                <a:srgbClr val="000000"/>
              </a:solidFill>
              <a:uFillTx/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1BE555-2510-9A72-96B3-BB8851CC068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0" i="0" u="none" strike="noStrike" kern="1200" cap="none" spc="0" baseline="0" dirty="0">
              <a:solidFill>
                <a:srgbClr val="000000"/>
              </a:solidFill>
              <a:uFillTx/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5C0C83-2AD2-66AF-80A7-1BDBD21311B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2F08FC-C0A6-46B4-899F-4BDC67A151B4}" type="slidenum">
              <a:t>‹#›</a:t>
            </a:fld>
            <a:endParaRPr lang="en-GB" sz="1400" b="0" i="0" u="none" strike="noStrike" kern="1200" cap="none" spc="0" baseline="0" dirty="0">
              <a:solidFill>
                <a:srgbClr val="000000"/>
              </a:solidFill>
              <a:uFillTx/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94729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8E1F7A-C38C-E914-9ED3-02B30A796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601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35567A-9871-18EB-33A2-F53E9622ECC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GB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3A94B64D-CB8A-F7AA-28AE-A33CCC070A6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86C682-66E1-D533-A7CB-1CE199A5A68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9318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DC4BD0-2B06-D7A8-4E33-3B94168297C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2569A7-7A1E-27CD-BFC5-BF5BF39022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07CE056-35BE-498B-A9A0-24517BC63474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98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GB" sz="2000" b="0" i="0" u="none" strike="noStrike" kern="1200" cap="none" spc="0" baseline="0">
        <a:solidFill>
          <a:srgbClr val="000000"/>
        </a:solidFill>
        <a:uFillTx/>
        <a:latin typeface="Arial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DCBCFCAA-2CF1-95DE-22E3-9327CEDC0977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73E07B-9071-4C90-AA30-D082261DD100}" type="slidenum">
              <a:t>1</a:t>
            </a:fld>
            <a:endParaRPr lang="en-GB" sz="14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幻灯片图像占位符 1">
            <a:extLst>
              <a:ext uri="{FF2B5EF4-FFF2-40B4-BE49-F238E27FC236}">
                <a16:creationId xmlns:a16="http://schemas.microsoft.com/office/drawing/2014/main" id="{87484A7D-DEB1-A4DE-B4D1-AA06BF2A6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备注占位符 2">
            <a:extLst>
              <a:ext uri="{FF2B5EF4-FFF2-40B4-BE49-F238E27FC236}">
                <a16:creationId xmlns:a16="http://schemas.microsoft.com/office/drawing/2014/main" id="{BE217CF8-4096-306E-E7F3-8CEAA36EDF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5A4B900A-E376-1F00-B782-5FA02C022195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3ED9EF-D61A-40DF-A54F-74DF2EBC7B36}" type="slidenum">
              <a:t>5</a:t>
            </a:fld>
            <a:endParaRPr lang="en-GB" sz="14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幻灯片图像占位符 1">
            <a:extLst>
              <a:ext uri="{FF2B5EF4-FFF2-40B4-BE49-F238E27FC236}">
                <a16:creationId xmlns:a16="http://schemas.microsoft.com/office/drawing/2014/main" id="{3385FC98-E90B-9128-390C-99C89DE41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备注占位符 2">
            <a:extLst>
              <a:ext uri="{FF2B5EF4-FFF2-40B4-BE49-F238E27FC236}">
                <a16:creationId xmlns:a16="http://schemas.microsoft.com/office/drawing/2014/main" id="{51D04769-5F9C-B710-2418-0BFF7E3FA9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72103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81651548-2135-FCB2-3D79-F6B912244E8A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B136A1-8E93-4FF1-BF7B-9590527A9FCA}" type="slidenum">
              <a:t>9</a:t>
            </a:fld>
            <a:endParaRPr lang="en-GB" sz="14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幻灯片图像占位符 1">
            <a:extLst>
              <a:ext uri="{FF2B5EF4-FFF2-40B4-BE49-F238E27FC236}">
                <a16:creationId xmlns:a16="http://schemas.microsoft.com/office/drawing/2014/main" id="{D3021E3C-AAB0-6201-3A55-DF28FAD75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备注占位符 2">
            <a:extLst>
              <a:ext uri="{FF2B5EF4-FFF2-40B4-BE49-F238E27FC236}">
                <a16:creationId xmlns:a16="http://schemas.microsoft.com/office/drawing/2014/main" id="{E28414E3-366F-9823-D502-A3D74228F5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A830EA12-F541-E443-B365-45C2EFB33286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EDDDD43-502D-4485-B17E-F38396CBD37F}" type="slidenum">
              <a:t>13</a:t>
            </a:fld>
            <a:endParaRPr lang="en-GB" sz="14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幻灯片图像占位符 1">
            <a:extLst>
              <a:ext uri="{FF2B5EF4-FFF2-40B4-BE49-F238E27FC236}">
                <a16:creationId xmlns:a16="http://schemas.microsoft.com/office/drawing/2014/main" id="{D088881A-B90B-6C55-D792-276CDBD5A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备注占位符 2">
            <a:extLst>
              <a:ext uri="{FF2B5EF4-FFF2-40B4-BE49-F238E27FC236}">
                <a16:creationId xmlns:a16="http://schemas.microsoft.com/office/drawing/2014/main" id="{44CC699D-318A-AEE5-DA7D-2E57311763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87BFF6BD-FEE9-E486-26F6-500F82E18FCB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7050C1-ECF3-4160-ADB8-F0CD7E005A19}" type="slidenum">
              <a:t>14</a:t>
            </a:fld>
            <a:endParaRPr lang="en-GB" sz="14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幻灯片图像占位符 1">
            <a:extLst>
              <a:ext uri="{FF2B5EF4-FFF2-40B4-BE49-F238E27FC236}">
                <a16:creationId xmlns:a16="http://schemas.microsoft.com/office/drawing/2014/main" id="{0A848721-87FA-369A-5D07-E5D656BBA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备注占位符 2">
            <a:extLst>
              <a:ext uri="{FF2B5EF4-FFF2-40B4-BE49-F238E27FC236}">
                <a16:creationId xmlns:a16="http://schemas.microsoft.com/office/drawing/2014/main" id="{16065710-5FE9-7144-6001-159891EE7B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4104D-D894-8326-7F2F-5675127D3D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zh-CN" sz="6000"/>
            </a:lvl1pPr>
          </a:lstStyle>
          <a:p>
            <a:pPr lv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7B9167-8B3F-FDB7-F37B-3C06823AAD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zh-CN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1AA54-3E99-61F7-EE9D-09E8EB083AE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2EB4F7-6B44-6730-BE75-4815AC14B4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3D3E1A-2622-B53C-293B-A7EAEB6BF4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A29ACB-1DE9-4F44-ADBB-A6BD6DB62572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33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4AC9B-F26C-6F04-EF76-26EF7235E2A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zh-CN"/>
            </a:lvl1pPr>
          </a:lstStyle>
          <a:p>
            <a:pPr lv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66F20B-BA6F-F2B2-FB9E-F2CA2D9FF94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2401FC-91B4-587B-B6E9-432052E451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C7AB4E-328C-00AA-08FE-8EB19BDB1AF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986346-A80B-E1D6-4664-95A6C1C8BF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741EC2-FFCF-46A7-968B-3D513A6B8E27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48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6775E-4504-A0EF-D7A1-CF930C751C0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840534" y="301623"/>
            <a:ext cx="2158998" cy="6456358"/>
          </a:xfrm>
        </p:spPr>
        <p:txBody>
          <a:bodyPr vert="eaVert"/>
          <a:lstStyle>
            <a:lvl1pPr>
              <a:defRPr lang="zh-CN"/>
            </a:lvl1pPr>
          </a:lstStyle>
          <a:p>
            <a:pPr lv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027926-882A-B8BB-4250-9AEA262FC10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360365" y="301623"/>
            <a:ext cx="6327776" cy="645635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FBEDD0-DD0B-E1F4-A39D-FBA3894ED5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D30839-EFE2-6DC7-AC95-0AF6ECCF755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CF6F1A-3271-CEC0-7C0D-D53D768BD8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4C015-9B8A-4E48-82DB-550D62B42465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96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2FF0-FB3D-8351-2F8D-87569136B8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zh-CN"/>
            </a:lvl1pPr>
          </a:lstStyle>
          <a:p>
            <a:pPr lv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933B1-D2AC-084F-0824-8F4DBDB36B5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D1594A-4D8B-CCA5-8AB6-67DB172BBD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8A7E6C-B45E-ED18-CF15-2DD32BD129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F4FAB7-E707-0B22-CB8E-61BCE0ED63B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D85922-927B-4F44-A152-4DBA9B5708EE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49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63086-117C-884B-4A5A-E8965BD1F8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zh-CN" sz="6000"/>
            </a:lvl1pPr>
          </a:lstStyle>
          <a:p>
            <a:pPr lv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4E81F6-C594-12AE-890C-1C2D82863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3A31B-D60E-8946-6DA6-A285C1DC0D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D178AE-31BE-C939-008E-93102D0022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22DA40-8897-244D-5119-F0432A8A65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50FA11-7693-497F-BC10-EF212424B8E3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98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AD9BB-A866-B773-ACA2-612FA87D7B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zh-CN"/>
            </a:lvl1pPr>
          </a:lstStyle>
          <a:p>
            <a:pPr lv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F3961C-2EE6-5F8A-7015-1BFC340139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0365" y="1768477"/>
            <a:ext cx="4243382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CC1BBB-C63F-051E-9465-5615FECED08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756151" y="1768477"/>
            <a:ext cx="4243392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63F604-180D-2F3F-F465-1F1E021775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367DCA-0483-577A-10A0-C229DEF875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91BDB3-7123-83CB-1F3A-BE44902F5B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F4E2CD-2DA6-431E-A24C-A4878A8669B1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77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AD786-5D76-438C-C666-7C2B4810F5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zh-CN"/>
            </a:lvl1pPr>
          </a:lstStyle>
          <a:p>
            <a:pPr lv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488420-F19E-7BC6-27F7-166A965D35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16B261-46AF-2E3E-6186-B42A131989C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9852E0-A07C-046D-F920-B8FC9D05AF8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06C79C-60C1-0E70-9A5E-7315E4B6C97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22C1F1-3B19-6913-DA43-1A8780D1DF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EF8627-362E-AFFC-EABF-2CBAA073CC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2155CC-80EA-31B4-FA69-738D5291CF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0E3900-1FB4-4DC8-BF8F-81C76D4D5771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636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58D2D-4946-38A6-CD5D-7E9E675292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zh-CN"/>
            </a:lvl1pPr>
          </a:lstStyle>
          <a:p>
            <a:pPr lv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8FDF27-14C2-CC69-BC20-4867CB91D1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69EB9-54C9-3F0E-483E-3567805670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CFA2DC-B140-515F-C288-9C02F0925C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11DF1B-D39E-456C-AEF9-F3E60EACFB48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53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B5838F-8D34-BBE2-0CA6-668625485F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912EC0-94C9-D4A1-ABEF-2B02D5F11BD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B1B65F-4126-A79D-4DAF-5390EC01D3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2F0460-4A77-4EE3-ABD3-43BD4ECC4632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1487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37213-E4A5-6385-BF0C-3AC2855E4E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zh-CN" sz="3200"/>
            </a:lvl1pPr>
          </a:lstStyle>
          <a:p>
            <a:pPr lv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0D8A0-4542-F4D2-2514-C2CE7CFD121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D53FC5-AF56-2422-6368-172D5F2A40E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89EE01-4EC0-8676-30A1-21AB29C62E0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6F0A2A-B3B4-839E-0689-211F0057482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028349-443F-DF3F-E1B2-DA87C353847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62B639-8552-43B4-924A-E095EBAC00E7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53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101F5-199F-CDD3-5254-0AE11F534E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zh-CN" sz="3200"/>
            </a:lvl1pPr>
          </a:lstStyle>
          <a:p>
            <a:pPr lv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382720-4661-361E-BA95-1BF46FDEBB5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57E04-0C21-C07D-F153-6BB31032E30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921DD0-79E4-3415-2E64-7D179D0923B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DD8591-DCFF-C131-0CF3-1294E779D63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302C18-D910-24DA-10C5-495243F98E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DE0595-8C73-4CF6-A758-C9B906794C0F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60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4E5C19-6FBB-E009-C2BF-08EB2862E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999" y="301322"/>
            <a:ext cx="8640001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1FF544-0931-4D8E-0DCA-3AAA81B21C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9999" y="1769043"/>
            <a:ext cx="8640001" cy="49895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811A20-E564-9C1B-BFF0-BCE5BF6B897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3128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F52B29-9090-3428-F19C-C2717920322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3128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51E25D-457A-8A64-8BC5-FBC69CE67E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6996" y="6887160"/>
            <a:ext cx="1773003" cy="3128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D7812A7-6698-49C3-AE1F-8BA3EDC5D16C}" type="slidenum"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4400" b="0" i="0" u="none" strike="noStrike" kern="1200" cap="none" spc="0" baseline="0">
          <a:solidFill>
            <a:srgbClr val="000000"/>
          </a:solidFill>
          <a:uFillTx/>
          <a:latin typeface="Arial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zh-CN" sz="3200" b="0" i="0" u="none" strike="noStrike" kern="1200" cap="none" spc="0" baseline="0">
          <a:solidFill>
            <a:srgbClr val="000000"/>
          </a:solidFill>
          <a:uFillTx/>
          <a:latin typeface="Arial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CN" sz="2400" b="0" i="0" u="none" strike="noStrike" kern="1200" cap="none" spc="0" baseline="0">
          <a:solidFill>
            <a:srgbClr val="000000"/>
          </a:solidFill>
          <a:uFillTx/>
          <a:latin typeface="等线"/>
          <a:ea typeface="等线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CN" sz="2000" b="0" i="0" u="none" strike="noStrike" kern="1200" cap="none" spc="0" baseline="0">
          <a:solidFill>
            <a:srgbClr val="000000"/>
          </a:solidFill>
          <a:uFillTx/>
          <a:latin typeface="等线"/>
          <a:ea typeface="等线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CN" sz="1800" b="0" i="0" u="none" strike="noStrike" kern="1200" cap="none" spc="0" baseline="0">
          <a:solidFill>
            <a:srgbClr val="000000"/>
          </a:solidFill>
          <a:uFillTx/>
          <a:latin typeface="等线"/>
          <a:ea typeface="等线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zh-CN" sz="1800" b="0" i="0" u="none" strike="noStrike" kern="1200" cap="none" spc="0" baseline="0">
          <a:solidFill>
            <a:srgbClr val="000000"/>
          </a:solidFill>
          <a:uFillTx/>
          <a:latin typeface="等线"/>
          <a:ea typeface="等线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radxa.com/Rockpi4/dev/libmraa" TargetMode="External"/><Relationship Id="rId2" Type="http://schemas.openxmlformats.org/officeDocument/2006/relationships/hyperlink" Target="https://wiki.radxa.com/Rockpi4/hardware/gpio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eclipse/mraa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FBC1A48-8E92-98FC-812E-BAF1478FD010}"/>
              </a:ext>
            </a:extLst>
          </p:cNvPr>
          <p:cNvSpPr/>
          <p:nvPr/>
        </p:nvSpPr>
        <p:spPr>
          <a:xfrm>
            <a:off x="242898" y="2034121"/>
            <a:ext cx="883607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itchFamily="49"/>
                <a:ea typeface="楷体" pitchFamily="49"/>
              </a:rPr>
              <a:t>手写时钟机器人</a:t>
            </a:r>
            <a:endParaRPr lang="zh-CN" alt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A6B6EE-4A70-610B-B8BC-68A5DFE0490C}"/>
              </a:ext>
            </a:extLst>
          </p:cNvPr>
          <p:cNvSpPr txBox="1"/>
          <p:nvPr/>
        </p:nvSpPr>
        <p:spPr>
          <a:xfrm>
            <a:off x="3287949" y="3375025"/>
            <a:ext cx="5700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itchFamily="49"/>
                <a:ea typeface="楷体" pitchFamily="49"/>
              </a:rPr>
              <a:t>——</a:t>
            </a:r>
            <a:r>
              <a:rPr lang="zh-CN" alt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itchFamily="49"/>
                <a:ea typeface="楷体" pitchFamily="49"/>
              </a:rPr>
              <a:t>吃代码不吐皮队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5"/>
    </mc:Choice>
    <mc:Fallback xmlns="">
      <p:transition spd="slow" advTm="885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8667F3-F61A-9FBC-8BF6-8E57A145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3" y="554262"/>
            <a:ext cx="5362603" cy="1906833"/>
          </a:xfrm>
          <a:prstGeom prst="rect">
            <a:avLst/>
          </a:prstGeom>
        </p:spPr>
      </p:pic>
      <p:pic>
        <p:nvPicPr>
          <p:cNvPr id="8" name="图片 5" descr="928040-431dce7a0f83e9a8">
            <a:extLst>
              <a:ext uri="{FF2B5EF4-FFF2-40B4-BE49-F238E27FC236}">
                <a16:creationId xmlns:a16="http://schemas.microsoft.com/office/drawing/2014/main" id="{E0F9E1B2-5ADC-199E-EECF-2F9642913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94" b="3609"/>
          <a:stretch/>
        </p:blipFill>
        <p:spPr>
          <a:xfrm>
            <a:off x="566415" y="3662433"/>
            <a:ext cx="3620854" cy="28722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0B5A97DF-A1F8-590F-4580-761B3E686E3D}"/>
              </a:ext>
            </a:extLst>
          </p:cNvPr>
          <p:cNvSpPr/>
          <p:nvPr/>
        </p:nvSpPr>
        <p:spPr>
          <a:xfrm rot="10800000">
            <a:off x="4263169" y="4494179"/>
            <a:ext cx="1100831" cy="903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1">
            <a:extLst>
              <a:ext uri="{FF2B5EF4-FFF2-40B4-BE49-F238E27FC236}">
                <a16:creationId xmlns:a16="http://schemas.microsoft.com/office/drawing/2014/main" id="{084FB677-9701-6FC7-288F-12F3327F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912" y="3662433"/>
            <a:ext cx="3560682" cy="28722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F3CC9F6B-A21E-304D-CEC4-3BB282C1FEC7}"/>
              </a:ext>
            </a:extLst>
          </p:cNvPr>
          <p:cNvSpPr/>
          <p:nvPr/>
        </p:nvSpPr>
        <p:spPr>
          <a:xfrm rot="10800000">
            <a:off x="1925552" y="2624244"/>
            <a:ext cx="914400" cy="851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2C114C-0795-2068-DA40-2CE7A8ABD418}"/>
              </a:ext>
            </a:extLst>
          </p:cNvPr>
          <p:cNvSpPr/>
          <p:nvPr/>
        </p:nvSpPr>
        <p:spPr>
          <a:xfrm>
            <a:off x="5537700" y="973458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数字坐标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872CEE-E734-7D87-8F60-C36D62831D69}"/>
              </a:ext>
            </a:extLst>
          </p:cNvPr>
          <p:cNvSpPr/>
          <p:nvPr/>
        </p:nvSpPr>
        <p:spPr>
          <a:xfrm>
            <a:off x="780877" y="642129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数学模型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B03B99-FDFF-6030-5C8D-541D4F05C42D}"/>
              </a:ext>
            </a:extLst>
          </p:cNvPr>
          <p:cNvSpPr/>
          <p:nvPr/>
        </p:nvSpPr>
        <p:spPr>
          <a:xfrm>
            <a:off x="5537700" y="273910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实物模型</a:t>
            </a:r>
          </a:p>
        </p:txBody>
      </p:sp>
    </p:spTree>
    <p:extLst>
      <p:ext uri="{BB962C8B-B14F-4D97-AF65-F5344CB8AC3E}">
        <p14:creationId xmlns:p14="http://schemas.microsoft.com/office/powerpoint/2010/main" val="36952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床上好好干活床下也要好好干活图片-表情- 表情包">
            <a:extLst>
              <a:ext uri="{FF2B5EF4-FFF2-40B4-BE49-F238E27FC236}">
                <a16:creationId xmlns:a16="http://schemas.microsoft.com/office/drawing/2014/main" id="{7A543E5F-FCD2-E7AF-05E4-6945F43DE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t="18873" r="14827" b="5600"/>
          <a:stretch/>
        </p:blipFill>
        <p:spPr bwMode="auto">
          <a:xfrm>
            <a:off x="5124906" y="2344366"/>
            <a:ext cx="3464619" cy="380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0C073BF-7FE8-D688-5EA5-56C186BE7A85}"/>
              </a:ext>
            </a:extLst>
          </p:cNvPr>
          <p:cNvSpPr/>
          <p:nvPr/>
        </p:nvSpPr>
        <p:spPr>
          <a:xfrm>
            <a:off x="1106857" y="750085"/>
            <a:ext cx="748266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！！！开工！！！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68BA39-5914-E9A7-E98C-A9DB9EDA1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29" y="2053177"/>
            <a:ext cx="4394083" cy="439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>
            <a:extLst>
              <a:ext uri="{FF2B5EF4-FFF2-40B4-BE49-F238E27FC236}">
                <a16:creationId xmlns:a16="http://schemas.microsoft.com/office/drawing/2014/main" id="{303EC8E4-3BCF-C55D-3FC4-F5FADF7C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06" y="1595335"/>
            <a:ext cx="9287286" cy="61254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矩形 6">
            <a:extLst>
              <a:ext uri="{FF2B5EF4-FFF2-40B4-BE49-F238E27FC236}">
                <a16:creationId xmlns:a16="http://schemas.microsoft.com/office/drawing/2014/main" id="{10A20C98-F9CB-6501-7325-125D62C5044D}"/>
              </a:ext>
            </a:extLst>
          </p:cNvPr>
          <p:cNvSpPr/>
          <p:nvPr/>
        </p:nvSpPr>
        <p:spPr>
          <a:xfrm>
            <a:off x="3143314" y="448513"/>
            <a:ext cx="2954654" cy="92333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sz="5400" b="1" i="0" u="none" strike="noStrike" kern="1200" cap="none" spc="0" baseline="0">
                <a:solidFill>
                  <a:srgbClr val="203864"/>
                </a:solidFill>
                <a:uFillTx/>
                <a:latin typeface="等线"/>
                <a:ea typeface="等线" pitchFamily="2"/>
              </a:rPr>
              <a:t>团队分工</a:t>
            </a:r>
          </a:p>
        </p:txBody>
      </p:sp>
    </p:spTree>
    <p:extLst>
      <p:ext uri="{BB962C8B-B14F-4D97-AF65-F5344CB8AC3E}">
        <p14:creationId xmlns:p14="http://schemas.microsoft.com/office/powerpoint/2010/main" val="20524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A4DDA-CDD9-4493-6709-B92A5FD4AF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zh-CN" altLang="en-US"/>
              <a:t>技术流程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9D1D3A-1493-3B79-5395-51472DE8A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99" y="926223"/>
            <a:ext cx="5747862" cy="6419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19C4550-9143-17EB-A834-6EAF028E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75" y="5547320"/>
            <a:ext cx="1725984" cy="1725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CD72814-4778-C609-016C-A853FCA6F203}"/>
              </a:ext>
            </a:extLst>
          </p:cNvPr>
          <p:cNvSpPr/>
          <p:nvPr/>
        </p:nvSpPr>
        <p:spPr>
          <a:xfrm>
            <a:off x="3241972" y="46796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项目难点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090AAE-23BD-94A5-193E-542300E35638}"/>
              </a:ext>
            </a:extLst>
          </p:cNvPr>
          <p:cNvSpPr txBox="1"/>
          <p:nvPr/>
        </p:nvSpPr>
        <p:spPr>
          <a:xfrm>
            <a:off x="3089964" y="1624685"/>
            <a:ext cx="15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连不上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6413D7-7D29-0279-52DC-F2A37190613A}"/>
              </a:ext>
            </a:extLst>
          </p:cNvPr>
          <p:cNvSpPr txBox="1"/>
          <p:nvPr/>
        </p:nvSpPr>
        <p:spPr>
          <a:xfrm>
            <a:off x="1179854" y="3351125"/>
            <a:ext cx="130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舵机烧糊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E3CC61-704F-9901-70F7-3BCB1156DE98}"/>
              </a:ext>
            </a:extLst>
          </p:cNvPr>
          <p:cNvSpPr txBox="1"/>
          <p:nvPr/>
        </p:nvSpPr>
        <p:spPr>
          <a:xfrm>
            <a:off x="379379" y="5053330"/>
            <a:ext cx="271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电线裸露把桌子烧了个洞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3F14D4-2C1F-7048-0877-A887E78B08A0}"/>
              </a:ext>
            </a:extLst>
          </p:cNvPr>
          <p:cNvSpPr txBox="1"/>
          <p:nvPr/>
        </p:nvSpPr>
        <p:spPr>
          <a:xfrm>
            <a:off x="748352" y="1648921"/>
            <a:ext cx="180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电脑的系统不同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689563-E68C-0693-D949-3CAC343D4F76}"/>
              </a:ext>
            </a:extLst>
          </p:cNvPr>
          <p:cNvSpPr txBox="1"/>
          <p:nvPr/>
        </p:nvSpPr>
        <p:spPr>
          <a:xfrm>
            <a:off x="5182434" y="1551724"/>
            <a:ext cx="137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开发板接口不够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EEBD66-E802-B5D3-D894-31B807585DF7}"/>
              </a:ext>
            </a:extLst>
          </p:cNvPr>
          <p:cNvSpPr txBox="1"/>
          <p:nvPr/>
        </p:nvSpPr>
        <p:spPr>
          <a:xfrm>
            <a:off x="3303280" y="3212626"/>
            <a:ext cx="1157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算法和驱动不匹配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C165DF-E7B2-50CE-E4F5-A661B6BBC1FF}"/>
              </a:ext>
            </a:extLst>
          </p:cNvPr>
          <p:cNvSpPr txBox="1"/>
          <p:nvPr/>
        </p:nvSpPr>
        <p:spPr>
          <a:xfrm>
            <a:off x="7060896" y="1624685"/>
            <a:ext cx="137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俩电路白痴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53A290-CD65-EC41-FC2D-73E6FA5F5E0D}"/>
              </a:ext>
            </a:extLst>
          </p:cNvPr>
          <p:cNvSpPr txBox="1"/>
          <p:nvPr/>
        </p:nvSpPr>
        <p:spPr>
          <a:xfrm>
            <a:off x="3785442" y="4900989"/>
            <a:ext cx="1254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算法与实践冲突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62BF66-4C26-D8EE-2381-532DB2FC0278}"/>
              </a:ext>
            </a:extLst>
          </p:cNvPr>
          <p:cNvSpPr txBox="1"/>
          <p:nvPr/>
        </p:nvSpPr>
        <p:spPr>
          <a:xfrm>
            <a:off x="5575332" y="4945884"/>
            <a:ext cx="1632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运行结果的不确定性很大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972F603-00D3-3227-1CA2-66457D75E5C7}"/>
              </a:ext>
            </a:extLst>
          </p:cNvPr>
          <p:cNvSpPr txBox="1"/>
          <p:nvPr/>
        </p:nvSpPr>
        <p:spPr>
          <a:xfrm>
            <a:off x="7060896" y="3074127"/>
            <a:ext cx="137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驱动程序晦涩（对我俩而言）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F41FA3-3501-7F83-8861-FF38F27DC3BE}"/>
              </a:ext>
            </a:extLst>
          </p:cNvPr>
          <p:cNvSpPr txBox="1"/>
          <p:nvPr/>
        </p:nvSpPr>
        <p:spPr>
          <a:xfrm>
            <a:off x="5227651" y="3313045"/>
            <a:ext cx="1224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小贱钟的</a:t>
            </a:r>
            <a:endParaRPr lang="en-US" altLang="zh-CN" dirty="0"/>
          </a:p>
          <a:p>
            <a:r>
              <a:rPr lang="zh-CN" altLang="en-US" dirty="0"/>
              <a:t>零件不够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E39CFFE7-168E-AE29-4117-3098B8DA3392}"/>
              </a:ext>
            </a:extLst>
          </p:cNvPr>
          <p:cNvCxnSpPr>
            <a:cxnSpLocks/>
            <a:stCxn id="11" idx="3"/>
            <a:endCxn id="8" idx="0"/>
          </p:cNvCxnSpPr>
          <p:nvPr/>
        </p:nvCxnSpPr>
        <p:spPr>
          <a:xfrm flipV="1">
            <a:off x="2550674" y="1624685"/>
            <a:ext cx="1331402" cy="208902"/>
          </a:xfrm>
          <a:prstGeom prst="bentConnector4">
            <a:avLst>
              <a:gd name="adj1" fmla="val 20253"/>
              <a:gd name="adj2" fmla="val 209429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B8714D32-9DFC-F1EC-342F-B34E9F234257}"/>
              </a:ext>
            </a:extLst>
          </p:cNvPr>
          <p:cNvCxnSpPr>
            <a:cxnSpLocks/>
          </p:cNvCxnSpPr>
          <p:nvPr/>
        </p:nvCxnSpPr>
        <p:spPr>
          <a:xfrm flipV="1">
            <a:off x="4663339" y="1583629"/>
            <a:ext cx="1331402" cy="208902"/>
          </a:xfrm>
          <a:prstGeom prst="bentConnector4">
            <a:avLst>
              <a:gd name="adj1" fmla="val 20253"/>
              <a:gd name="adj2" fmla="val 209429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59CBDD1-2768-4CAF-4023-E7B48E3006B3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V="1">
            <a:off x="6552650" y="1624685"/>
            <a:ext cx="1193354" cy="250205"/>
          </a:xfrm>
          <a:prstGeom prst="bentConnector4">
            <a:avLst>
              <a:gd name="adj1" fmla="val 21295"/>
              <a:gd name="adj2" fmla="val 220526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AA6E7407-F63A-1B42-A231-755B7A46005E}"/>
              </a:ext>
            </a:extLst>
          </p:cNvPr>
          <p:cNvCxnSpPr>
            <a:cxnSpLocks/>
            <a:stCxn id="20" idx="1"/>
            <a:endCxn id="23" idx="0"/>
          </p:cNvCxnSpPr>
          <p:nvPr/>
        </p:nvCxnSpPr>
        <p:spPr>
          <a:xfrm rot="10800000">
            <a:off x="5840150" y="3313046"/>
            <a:ext cx="1220747" cy="222747"/>
          </a:xfrm>
          <a:prstGeom prst="bentConnector4">
            <a:avLst>
              <a:gd name="adj1" fmla="val 24913"/>
              <a:gd name="adj2" fmla="val 255034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89344AAB-A503-FEDF-ED48-51E25F99C7B7}"/>
              </a:ext>
            </a:extLst>
          </p:cNvPr>
          <p:cNvCxnSpPr>
            <a:cxnSpLocks/>
            <a:stCxn id="23" idx="1"/>
            <a:endCxn id="15" idx="0"/>
          </p:cNvCxnSpPr>
          <p:nvPr/>
        </p:nvCxnSpPr>
        <p:spPr>
          <a:xfrm rot="10800000">
            <a:off x="3882077" y="3212627"/>
            <a:ext cx="1345575" cy="423585"/>
          </a:xfrm>
          <a:prstGeom prst="bentConnector4">
            <a:avLst>
              <a:gd name="adj1" fmla="val 28493"/>
              <a:gd name="adj2" fmla="val 15396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2A108DDD-C485-86DA-BA68-262082813666}"/>
              </a:ext>
            </a:extLst>
          </p:cNvPr>
          <p:cNvCxnSpPr>
            <a:stCxn id="15" idx="1"/>
            <a:endCxn id="9" idx="0"/>
          </p:cNvCxnSpPr>
          <p:nvPr/>
        </p:nvCxnSpPr>
        <p:spPr>
          <a:xfrm rot="10800000">
            <a:off x="1831608" y="3351126"/>
            <a:ext cx="1471672" cy="184667"/>
          </a:xfrm>
          <a:prstGeom prst="bentConnector4">
            <a:avLst>
              <a:gd name="adj1" fmla="val 27857"/>
              <a:gd name="adj2" fmla="val 276466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1B83914D-6EEB-BD78-AA55-53988637B6DD}"/>
              </a:ext>
            </a:extLst>
          </p:cNvPr>
          <p:cNvCxnSpPr>
            <a:cxnSpLocks/>
            <a:stCxn id="10" idx="3"/>
            <a:endCxn id="18" idx="0"/>
          </p:cNvCxnSpPr>
          <p:nvPr/>
        </p:nvCxnSpPr>
        <p:spPr>
          <a:xfrm flipV="1">
            <a:off x="3089964" y="4900989"/>
            <a:ext cx="1322912" cy="337007"/>
          </a:xfrm>
          <a:prstGeom prst="bentConnector4">
            <a:avLst>
              <a:gd name="adj1" fmla="val 26286"/>
              <a:gd name="adj2" fmla="val 167832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DAD11472-F396-D378-83C0-BDAB104DD7FE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 flipV="1">
            <a:off x="5040310" y="4945884"/>
            <a:ext cx="1351454" cy="278271"/>
          </a:xfrm>
          <a:prstGeom prst="bentConnector4">
            <a:avLst>
              <a:gd name="adj1" fmla="val 19794"/>
              <a:gd name="adj2" fmla="val 198284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箭头: 下 53">
            <a:extLst>
              <a:ext uri="{FF2B5EF4-FFF2-40B4-BE49-F238E27FC236}">
                <a16:creationId xmlns:a16="http://schemas.microsoft.com/office/drawing/2014/main" id="{32901FF4-87DD-88CB-FA44-771257FE6960}"/>
              </a:ext>
            </a:extLst>
          </p:cNvPr>
          <p:cNvSpPr/>
          <p:nvPr/>
        </p:nvSpPr>
        <p:spPr>
          <a:xfrm>
            <a:off x="7393021" y="2159311"/>
            <a:ext cx="646707" cy="7408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下 55">
            <a:extLst>
              <a:ext uri="{FF2B5EF4-FFF2-40B4-BE49-F238E27FC236}">
                <a16:creationId xmlns:a16="http://schemas.microsoft.com/office/drawing/2014/main" id="{9CBA745D-082A-7163-808A-080952E9F794}"/>
              </a:ext>
            </a:extLst>
          </p:cNvPr>
          <p:cNvSpPr/>
          <p:nvPr/>
        </p:nvSpPr>
        <p:spPr>
          <a:xfrm>
            <a:off x="1436450" y="4032646"/>
            <a:ext cx="646707" cy="7408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385B09-CC3D-C37B-247F-729D1ACEA50A}"/>
              </a:ext>
            </a:extLst>
          </p:cNvPr>
          <p:cNvSpPr txBox="1"/>
          <p:nvPr/>
        </p:nvSpPr>
        <p:spPr>
          <a:xfrm>
            <a:off x="7490300" y="4945884"/>
            <a:ext cx="137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不小心把机械臂掰断了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B37FF26B-7321-AC21-FA5F-9B68E5005237}"/>
              </a:ext>
            </a:extLst>
          </p:cNvPr>
          <p:cNvCxnSpPr>
            <a:cxnSpLocks/>
          </p:cNvCxnSpPr>
          <p:nvPr/>
        </p:nvCxnSpPr>
        <p:spPr>
          <a:xfrm flipV="1">
            <a:off x="7123461" y="4945884"/>
            <a:ext cx="978322" cy="461665"/>
          </a:xfrm>
          <a:prstGeom prst="bentConnector4">
            <a:avLst>
              <a:gd name="adj1" fmla="val 14986"/>
              <a:gd name="adj2" fmla="val 149516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5" grpId="0"/>
      <p:bldP spid="16" grpId="0"/>
      <p:bldP spid="18" grpId="0"/>
      <p:bldP spid="19" grpId="0"/>
      <p:bldP spid="20" grpId="0"/>
      <p:bldP spid="23" grpId="0"/>
      <p:bldP spid="54" grpId="0" animBg="1"/>
      <p:bldP spid="56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B1C458E-2832-8B89-DE28-144F8E01B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r="7220"/>
          <a:stretch/>
        </p:blipFill>
        <p:spPr bwMode="auto">
          <a:xfrm>
            <a:off x="329217" y="1481152"/>
            <a:ext cx="4911118" cy="25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1CE5D16-A523-7B70-A3A9-844842C5E3C4}"/>
              </a:ext>
            </a:extLst>
          </p:cNvPr>
          <p:cNvSpPr/>
          <p:nvPr/>
        </p:nvSpPr>
        <p:spPr>
          <a:xfrm>
            <a:off x="3183609" y="45824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项目感受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47CD55-2FE3-56FD-DA55-9C0A3819E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44" y="4920933"/>
            <a:ext cx="2315180" cy="23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B0041C14-8F21-358F-2A88-06C24A0A2A0D}"/>
              </a:ext>
            </a:extLst>
          </p:cNvPr>
          <p:cNvSpPr/>
          <p:nvPr/>
        </p:nvSpPr>
        <p:spPr>
          <a:xfrm>
            <a:off x="1926077" y="4156016"/>
            <a:ext cx="593387" cy="649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473E5D6-913B-6F7D-D20D-6DB56806FB83}"/>
              </a:ext>
            </a:extLst>
          </p:cNvPr>
          <p:cNvSpPr/>
          <p:nvPr/>
        </p:nvSpPr>
        <p:spPr>
          <a:xfrm>
            <a:off x="3667328" y="5466945"/>
            <a:ext cx="1566153" cy="1138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3BD0D7E6-3547-FE23-9DE3-ACB715B5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666" y="53311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头: 下弧形 6">
            <a:extLst>
              <a:ext uri="{FF2B5EF4-FFF2-40B4-BE49-F238E27FC236}">
                <a16:creationId xmlns:a16="http://schemas.microsoft.com/office/drawing/2014/main" id="{6AC608BA-96A9-3456-1B99-155A47A73A44}"/>
              </a:ext>
            </a:extLst>
          </p:cNvPr>
          <p:cNvSpPr/>
          <p:nvPr/>
        </p:nvSpPr>
        <p:spPr>
          <a:xfrm rot="17343346">
            <a:off x="7007765" y="4751495"/>
            <a:ext cx="2272071" cy="1124615"/>
          </a:xfrm>
          <a:prstGeom prst="curvedUpArrow">
            <a:avLst>
              <a:gd name="adj1" fmla="val 25000"/>
              <a:gd name="adj2" fmla="val 50000"/>
              <a:gd name="adj3" fmla="val 39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72E83C-710D-95C0-E73C-A13723DF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63" y="1430339"/>
            <a:ext cx="2810780" cy="2810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454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8792ADC-C6E5-3BE1-8340-60AA5ED71DF5}"/>
              </a:ext>
            </a:extLst>
          </p:cNvPr>
          <p:cNvSpPr/>
          <p:nvPr/>
        </p:nvSpPr>
        <p:spPr>
          <a:xfrm>
            <a:off x="3154428" y="711159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参考文献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AC651B-7918-D901-7C04-B20BBF9366C2}"/>
              </a:ext>
            </a:extLst>
          </p:cNvPr>
          <p:cNvSpPr/>
          <p:nvPr/>
        </p:nvSpPr>
        <p:spPr>
          <a:xfrm>
            <a:off x="0" y="2394595"/>
            <a:ext cx="838883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 err="1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gpio</a:t>
            </a:r>
            <a:r>
              <a:rPr lang="zh-CN" altLang="en-US" sz="2400" b="1" dirty="0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参考</a:t>
            </a:r>
            <a:r>
              <a:rPr lang="en-US" altLang="zh-CN" sz="2400" b="1" dirty="0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:</a:t>
            </a:r>
            <a:r>
              <a:rPr lang="en-US" altLang="zh-CN" sz="2400" b="1" dirty="0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https://wiki.radxa.com/Rockpi4/hardware/</a:t>
            </a:r>
            <a:r>
              <a:rPr lang="en-US" altLang="zh-CN" sz="2400" b="1" dirty="0" err="1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gpio</a:t>
            </a:r>
            <a:endParaRPr lang="en-US" altLang="zh-CN" sz="2400" b="1" dirty="0">
              <a:ln w="0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zh-CN" altLang="en-US" sz="2400" b="1" cap="none" spc="0" dirty="0">
              <a:ln w="0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574CA1-718E-9097-41C8-87F915734A6C}"/>
              </a:ext>
            </a:extLst>
          </p:cNvPr>
          <p:cNvSpPr txBox="1"/>
          <p:nvPr/>
        </p:nvSpPr>
        <p:spPr>
          <a:xfrm>
            <a:off x="196263" y="1790105"/>
            <a:ext cx="8005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算法参考https://github.com/shihaipeng03/Plotclock.git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30AB31-E643-C9C1-408B-9E978098C2C3}"/>
              </a:ext>
            </a:extLst>
          </p:cNvPr>
          <p:cNvSpPr/>
          <p:nvPr/>
        </p:nvSpPr>
        <p:spPr>
          <a:xfrm>
            <a:off x="-14678" y="3005091"/>
            <a:ext cx="85218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驱动库参考：</a:t>
            </a:r>
            <a:r>
              <a:rPr lang="en-US" altLang="zh-CN" sz="2400" b="1" dirty="0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https://wiki.radxa.com/Rockpi4/dev/libmraa</a:t>
            </a:r>
            <a:endParaRPr lang="zh-CN" altLang="en-US" sz="2400" b="1" dirty="0">
              <a:ln w="0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911C9-385E-9167-922B-B10C5B4CC370}"/>
              </a:ext>
            </a:extLst>
          </p:cNvPr>
          <p:cNvSpPr/>
          <p:nvPr/>
        </p:nvSpPr>
        <p:spPr>
          <a:xfrm>
            <a:off x="157354" y="3631254"/>
            <a:ext cx="72010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驱动库源码仓库：</a:t>
            </a:r>
            <a:r>
              <a:rPr lang="en-US" altLang="zh-CN" sz="2400" b="1" dirty="0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https://github.com/eclipse/mraa</a:t>
            </a:r>
            <a:endParaRPr lang="zh-CN" altLang="en-US" sz="2400" b="1" dirty="0">
              <a:ln w="0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04E268-A839-3894-C94C-C9FFC5EE39B0}"/>
              </a:ext>
            </a:extLst>
          </p:cNvPr>
          <p:cNvSpPr/>
          <p:nvPr/>
        </p:nvSpPr>
        <p:spPr>
          <a:xfrm>
            <a:off x="128171" y="4257417"/>
            <a:ext cx="90877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项目仓库：</a:t>
            </a:r>
            <a:r>
              <a:rPr lang="en-US" altLang="zh-CN" sz="2400" b="1" cap="none" spc="0" dirty="0">
                <a:ln w="0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https://github.com/Smart-SangGe/babyplotclock.git</a:t>
            </a:r>
            <a:endParaRPr lang="zh-CN" altLang="en-US" sz="2400" b="1" cap="none" spc="0" dirty="0">
              <a:ln w="0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5545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89644D97-86C8-12C2-4239-B06A3EE60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6" t="29437" r="42391" b="27599"/>
          <a:stretch/>
        </p:blipFill>
        <p:spPr bwMode="auto">
          <a:xfrm>
            <a:off x="3882725" y="3637910"/>
            <a:ext cx="1517516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E53971-EA65-B08B-8ED4-C6E06474BF74}"/>
              </a:ext>
            </a:extLst>
          </p:cNvPr>
          <p:cNvSpPr/>
          <p:nvPr/>
        </p:nvSpPr>
        <p:spPr>
          <a:xfrm>
            <a:off x="2292122" y="2191360"/>
            <a:ext cx="46987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感谢观看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矩形 22">
            <a:extLst>
              <a:ext uri="{FF2B5EF4-FFF2-40B4-BE49-F238E27FC236}">
                <a16:creationId xmlns:a16="http://schemas.microsoft.com/office/drawing/2014/main" id="{6C43C268-5D72-1E42-F1F4-F8E8B38F569B}"/>
              </a:ext>
            </a:extLst>
          </p:cNvPr>
          <p:cNvSpPr/>
          <p:nvPr/>
        </p:nvSpPr>
        <p:spPr>
          <a:xfrm>
            <a:off x="899915" y="2419337"/>
            <a:ext cx="2527749" cy="1132475"/>
          </a:xfrm>
          <a:custGeom>
            <a:avLst>
              <a:gd name="f0" fmla="val 6300"/>
              <a:gd name="f1" fmla="val 243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2147483647"/>
              <a:gd name="f11" fmla="val 3590"/>
              <a:gd name="f12" fmla="val 8970"/>
              <a:gd name="f13" fmla="val 12630"/>
              <a:gd name="f14" fmla="val 18010"/>
              <a:gd name="f15" fmla="val -2147483647"/>
              <a:gd name="f16" fmla="+- 0 0 180"/>
              <a:gd name="f17" fmla="*/ f5 1 21600"/>
              <a:gd name="f18" fmla="*/ f6 1 21600"/>
              <a:gd name="f19" fmla="+- f8 0 f7"/>
              <a:gd name="f20" fmla="pin -2147483647 f0 2147483647"/>
              <a:gd name="f21" fmla="pin -2147483647 f1 2147483647"/>
              <a:gd name="f22" fmla="*/ f16 f2 1"/>
              <a:gd name="f23" fmla="val f20"/>
              <a:gd name="f24" fmla="val f21"/>
              <a:gd name="f25" fmla="*/ f19 1 21600"/>
              <a:gd name="f26" fmla="*/ f20 f17 1"/>
              <a:gd name="f27" fmla="*/ f21 f18 1"/>
              <a:gd name="f28" fmla="*/ f22 1 f4"/>
              <a:gd name="f29" fmla="+- f23 0 10800"/>
              <a:gd name="f30" fmla="+- f24 0 10800"/>
              <a:gd name="f31" fmla="+- f24 0 21600"/>
              <a:gd name="f32" fmla="+- f23 0 21600"/>
              <a:gd name="f33" fmla="*/ 0 f25 1"/>
              <a:gd name="f34" fmla="*/ 21600 f25 1"/>
              <a:gd name="f35" fmla="*/ f23 f17 1"/>
              <a:gd name="f36" fmla="*/ f24 f18 1"/>
              <a:gd name="f37" fmla="+- f28 0 f3"/>
              <a:gd name="f38" fmla="abs f29"/>
              <a:gd name="f39" fmla="abs f30"/>
              <a:gd name="f40" fmla="*/ f33 1 f25"/>
              <a:gd name="f41" fmla="*/ f34 1 f25"/>
              <a:gd name="f42" fmla="+- f38 0 f39"/>
              <a:gd name="f43" fmla="+- f39 0 f38"/>
              <a:gd name="f44" fmla="*/ f40 f17 1"/>
              <a:gd name="f45" fmla="*/ f41 f17 1"/>
              <a:gd name="f46" fmla="*/ f41 f18 1"/>
              <a:gd name="f47" fmla="*/ f40 f18 1"/>
              <a:gd name="f48" fmla="?: f30 f9 f42"/>
              <a:gd name="f49" fmla="?: f30 f42 f9"/>
              <a:gd name="f50" fmla="?: f29 f9 f43"/>
              <a:gd name="f51" fmla="?: f29 f43 f9"/>
              <a:gd name="f52" fmla="?: f23 f9 f48"/>
              <a:gd name="f53" fmla="?: f23 f9 f49"/>
              <a:gd name="f54" fmla="?: f31 f50 f9"/>
              <a:gd name="f55" fmla="?: f31 f51 f9"/>
              <a:gd name="f56" fmla="?: f32 f49 f9"/>
              <a:gd name="f57" fmla="?: f32 f48 f9"/>
              <a:gd name="f58" fmla="?: f24 f9 f51"/>
              <a:gd name="f59" fmla="?: f24 f9 f50"/>
              <a:gd name="f60" fmla="?: f52 f23 0"/>
              <a:gd name="f61" fmla="?: f52 f24 6280"/>
              <a:gd name="f62" fmla="?: f53 f23 0"/>
              <a:gd name="f63" fmla="?: f53 f24 15320"/>
              <a:gd name="f64" fmla="?: f54 f23 6280"/>
              <a:gd name="f65" fmla="?: f54 f24 21600"/>
              <a:gd name="f66" fmla="?: f55 f23 15320"/>
              <a:gd name="f67" fmla="?: f55 f24 21600"/>
              <a:gd name="f68" fmla="?: f56 f23 21600"/>
              <a:gd name="f69" fmla="?: f56 f24 15320"/>
              <a:gd name="f70" fmla="?: f57 f23 21600"/>
              <a:gd name="f71" fmla="?: f57 f24 6280"/>
              <a:gd name="f72" fmla="?: f58 f23 15320"/>
              <a:gd name="f73" fmla="?: f58 f24 0"/>
              <a:gd name="f74" fmla="?: f59 f23 6280"/>
              <a:gd name="f75" fmla="?: f59 f24 0"/>
            </a:gdLst>
            <a:ahLst>
              <a:ahXY gdRefX="f0" minX="f15" maxX="f10" gdRefY="f1" minY="f15" maxY="f10">
                <a:pos x="f26" y="f2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35" y="f36"/>
              </a:cxn>
            </a:cxnLst>
            <a:rect l="f44" t="f47" r="f45" b="f46"/>
            <a:pathLst>
              <a:path w="21600" h="21600">
                <a:moveTo>
                  <a:pt x="f7" y="f7"/>
                </a:moveTo>
                <a:lnTo>
                  <a:pt x="f7" y="f11"/>
                </a:lnTo>
                <a:lnTo>
                  <a:pt x="f60" y="f61"/>
                </a:lnTo>
                <a:lnTo>
                  <a:pt x="f7" y="f12"/>
                </a:lnTo>
                <a:lnTo>
                  <a:pt x="f7" y="f13"/>
                </a:lnTo>
                <a:lnTo>
                  <a:pt x="f62" y="f63"/>
                </a:lnTo>
                <a:lnTo>
                  <a:pt x="f7" y="f14"/>
                </a:lnTo>
                <a:lnTo>
                  <a:pt x="f7" y="f8"/>
                </a:lnTo>
                <a:lnTo>
                  <a:pt x="f11" y="f8"/>
                </a:lnTo>
                <a:lnTo>
                  <a:pt x="f64" y="f65"/>
                </a:lnTo>
                <a:lnTo>
                  <a:pt x="f12" y="f8"/>
                </a:lnTo>
                <a:lnTo>
                  <a:pt x="f13" y="f8"/>
                </a:lnTo>
                <a:lnTo>
                  <a:pt x="f66" y="f67"/>
                </a:lnTo>
                <a:lnTo>
                  <a:pt x="f14" y="f8"/>
                </a:lnTo>
                <a:lnTo>
                  <a:pt x="f8" y="f8"/>
                </a:lnTo>
                <a:lnTo>
                  <a:pt x="f8" y="f14"/>
                </a:lnTo>
                <a:lnTo>
                  <a:pt x="f68" y="f69"/>
                </a:lnTo>
                <a:lnTo>
                  <a:pt x="f8" y="f13"/>
                </a:lnTo>
                <a:lnTo>
                  <a:pt x="f8" y="f12"/>
                </a:lnTo>
                <a:lnTo>
                  <a:pt x="f70" y="f71"/>
                </a:lnTo>
                <a:lnTo>
                  <a:pt x="f8" y="f11"/>
                </a:lnTo>
                <a:lnTo>
                  <a:pt x="f8" y="f7"/>
                </a:lnTo>
                <a:lnTo>
                  <a:pt x="f14" y="f7"/>
                </a:lnTo>
                <a:lnTo>
                  <a:pt x="f72" y="f73"/>
                </a:lnTo>
                <a:lnTo>
                  <a:pt x="f13" y="f7"/>
                </a:lnTo>
                <a:lnTo>
                  <a:pt x="f12" y="f7"/>
                </a:lnTo>
                <a:lnTo>
                  <a:pt x="f74" y="f75"/>
                </a:lnTo>
                <a:lnTo>
                  <a:pt x="f11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等线"/>
              <a:ea typeface="等线" pitchFamily="2"/>
            </a:endParaRPr>
          </a:p>
        </p:txBody>
      </p:sp>
      <p:sp>
        <p:nvSpPr>
          <p:cNvPr id="3" name="对话气泡: 椭圆形 16">
            <a:extLst>
              <a:ext uri="{FF2B5EF4-FFF2-40B4-BE49-F238E27FC236}">
                <a16:creationId xmlns:a16="http://schemas.microsoft.com/office/drawing/2014/main" id="{BEAEB1B5-FB1A-6C80-CE65-FFB7E2DC79F5}"/>
              </a:ext>
            </a:extLst>
          </p:cNvPr>
          <p:cNvSpPr/>
          <p:nvPr/>
        </p:nvSpPr>
        <p:spPr>
          <a:xfrm>
            <a:off x="6691771" y="4782979"/>
            <a:ext cx="2373544" cy="1410507"/>
          </a:xfrm>
          <a:custGeom>
            <a:avLst>
              <a:gd name="f0" fmla="val 6300"/>
              <a:gd name="f1" fmla="val 24300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等线"/>
              <a:ea typeface="等线" pitchFamily="2"/>
            </a:endParaRPr>
          </a:p>
        </p:txBody>
      </p:sp>
      <p:sp>
        <p:nvSpPr>
          <p:cNvPr id="4" name="流程图: 顺序访问存储器 15">
            <a:extLst>
              <a:ext uri="{FF2B5EF4-FFF2-40B4-BE49-F238E27FC236}">
                <a16:creationId xmlns:a16="http://schemas.microsoft.com/office/drawing/2014/main" id="{55CCE4C6-6A85-BD28-6664-195627847E01}"/>
              </a:ext>
            </a:extLst>
          </p:cNvPr>
          <p:cNvSpPr/>
          <p:nvPr/>
        </p:nvSpPr>
        <p:spPr>
          <a:xfrm>
            <a:off x="3731995" y="2345481"/>
            <a:ext cx="2325602" cy="1298557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abs f3"/>
              <a:gd name="f9" fmla="abs f4"/>
              <a:gd name="f10" fmla="abs f5"/>
              <a:gd name="f11" fmla="+- 2700000 f1 0"/>
              <a:gd name="f12" fmla="?: f8 f3 1"/>
              <a:gd name="f13" fmla="?: f9 f4 1"/>
              <a:gd name="f14" fmla="?: f10 f5 1"/>
              <a:gd name="f15" fmla="+- f11 0 f1"/>
              <a:gd name="f16" fmla="*/ f12 1 21600"/>
              <a:gd name="f17" fmla="*/ f13 1 21600"/>
              <a:gd name="f18" fmla="*/ 21600 f12 1"/>
              <a:gd name="f19" fmla="*/ 21600 f13 1"/>
              <a:gd name="f20" fmla="+- f15 f1 0"/>
              <a:gd name="f21" fmla="min f17 f16"/>
              <a:gd name="f22" fmla="*/ f18 1 f14"/>
              <a:gd name="f23" fmla="*/ f19 1 f14"/>
              <a:gd name="f24" fmla="*/ f20 f7 1"/>
              <a:gd name="f25" fmla="val f22"/>
              <a:gd name="f26" fmla="val f23"/>
              <a:gd name="f27" fmla="*/ f24 1 f0"/>
              <a:gd name="f28" fmla="+- f26 0 f6"/>
              <a:gd name="f29" fmla="+- f25 0 f6"/>
              <a:gd name="f30" fmla="+- 0 0 f27"/>
              <a:gd name="f31" fmla="*/ f26 f21 1"/>
              <a:gd name="f32" fmla="*/ f25 f21 1"/>
              <a:gd name="f33" fmla="*/ f28 1 2"/>
              <a:gd name="f34" fmla="*/ f29 1 2"/>
              <a:gd name="f35" fmla="+- 0 0 f29"/>
              <a:gd name="f36" fmla="+- 0 0 f28"/>
              <a:gd name="f37" fmla="+- 0 0 f30"/>
              <a:gd name="f38" fmla="+- f6 f33 0"/>
              <a:gd name="f39" fmla="+- f6 f34 0"/>
              <a:gd name="f40" fmla="+- 0 0 f35"/>
              <a:gd name="f41" fmla="+- 0 0 f36"/>
              <a:gd name="f42" fmla="*/ f37 f0 1"/>
              <a:gd name="f43" fmla="*/ f34 f21 1"/>
              <a:gd name="f44" fmla="*/ f33 f21 1"/>
              <a:gd name="f45" fmla="at2 f40 f41"/>
              <a:gd name="f46" fmla="*/ f42 1 f7"/>
              <a:gd name="f47" fmla="*/ f39 f21 1"/>
              <a:gd name="f48" fmla="+- f45 f1 0"/>
              <a:gd name="f49" fmla="+- f46 0 f1"/>
              <a:gd name="f50" fmla="*/ f48 f7 1"/>
              <a:gd name="f51" fmla="cos 1 f49"/>
              <a:gd name="f52" fmla="sin 1 f49"/>
              <a:gd name="f53" fmla="*/ f50 1 f0"/>
              <a:gd name="f54" fmla="+- 0 0 f51"/>
              <a:gd name="f55" fmla="+- 0 0 f52"/>
              <a:gd name="f56" fmla="+- 0 0 f53"/>
              <a:gd name="f57" fmla="+- 0 0 f54"/>
              <a:gd name="f58" fmla="+- 0 0 f55"/>
              <a:gd name="f59" fmla="val f56"/>
              <a:gd name="f60" fmla="val f57"/>
              <a:gd name="f61" fmla="val f58"/>
              <a:gd name="f62" fmla="+- 0 0 f59"/>
              <a:gd name="f63" fmla="*/ f60 f34 1"/>
              <a:gd name="f64" fmla="*/ f61 f33 1"/>
              <a:gd name="f65" fmla="*/ f62 f0 1"/>
              <a:gd name="f66" fmla="+- f39 0 f63"/>
              <a:gd name="f67" fmla="+- f39 f63 0"/>
              <a:gd name="f68" fmla="+- f38 0 f64"/>
              <a:gd name="f69" fmla="+- f38 f64 0"/>
              <a:gd name="f70" fmla="*/ f65 1 f7"/>
              <a:gd name="f71" fmla="*/ f66 f21 1"/>
              <a:gd name="f72" fmla="*/ f68 f21 1"/>
              <a:gd name="f73" fmla="*/ f67 f21 1"/>
              <a:gd name="f74" fmla="*/ f69 f21 1"/>
              <a:gd name="f75" fmla="+- f70 0 f1"/>
              <a:gd name="f76" fmla="+- f2 f75 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71" t="f72" r="f73" b="f74"/>
            <a:pathLst>
              <a:path>
                <a:moveTo>
                  <a:pt x="f47" y="f31"/>
                </a:moveTo>
                <a:arcTo wR="f43" hR="f44" stAng="f1" swAng="f76"/>
                <a:lnTo>
                  <a:pt x="f32" y="f74"/>
                </a:lnTo>
                <a:lnTo>
                  <a:pt x="f32" y="f31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等线"/>
              <a:ea typeface="等线" pitchFamily="2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0441E7B5-6072-5033-BBF9-84CC70BF9A7E}"/>
              </a:ext>
            </a:extLst>
          </p:cNvPr>
          <p:cNvSpPr txBox="1"/>
          <p:nvPr/>
        </p:nvSpPr>
        <p:spPr>
          <a:xfrm>
            <a:off x="1332686" y="519794"/>
            <a:ext cx="6809357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sz="6000" b="0" i="0" u="none" strike="noStrike" kern="1200" cap="none" spc="0" baseline="0" dirty="0">
                <a:solidFill>
                  <a:srgbClr val="000000"/>
                </a:solidFill>
                <a:uFillTx/>
                <a:latin typeface="楷体" pitchFamily="49"/>
                <a:ea typeface="楷体" pitchFamily="49"/>
              </a:rPr>
              <a:t>成员简介</a:t>
            </a:r>
            <a:endParaRPr lang="en-US" sz="6000" b="0" i="0" u="none" strike="noStrike" kern="1200" cap="none" spc="0" baseline="0" dirty="0">
              <a:solidFill>
                <a:srgbClr val="000000"/>
              </a:solidFill>
              <a:uFillTx/>
              <a:latin typeface="楷体" pitchFamily="49"/>
              <a:ea typeface="楷体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等线"/>
              <a:ea typeface="等线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等线"/>
              <a:ea typeface="等线" pitchFamily="2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1C91D12C-56D3-EB8A-9259-80224C1C5664}"/>
              </a:ext>
            </a:extLst>
          </p:cNvPr>
          <p:cNvSpPr/>
          <p:nvPr/>
        </p:nvSpPr>
        <p:spPr>
          <a:xfrm>
            <a:off x="1111965" y="1568260"/>
            <a:ext cx="1569659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sz="4000" b="1" i="0" u="none" strike="noStrike" kern="1200" cap="none" spc="0" baseline="0">
                <a:solidFill>
                  <a:srgbClr val="FFFFFF"/>
                </a:solidFill>
                <a:effectLst>
                  <a:outerShdw dist="38096" dir="2700000">
                    <a:srgbClr val="ED7D31"/>
                  </a:outerShdw>
                </a:effectLst>
                <a:uFillTx/>
                <a:latin typeface="等线"/>
                <a:ea typeface="等线" pitchFamily="2"/>
              </a:rPr>
              <a:t>大佬</a:t>
            </a:r>
            <a:endParaRPr lang="en-US" sz="4000" b="1" i="0" u="none" strike="noStrike" kern="1200" cap="none" spc="0" baseline="0" dirty="0">
              <a:solidFill>
                <a:srgbClr val="FFFFFF"/>
              </a:solidFill>
              <a:effectLst>
                <a:outerShdw dist="38096" dir="2700000">
                  <a:srgbClr val="ED7D31"/>
                </a:outerShdw>
              </a:effectLst>
              <a:uFillTx/>
              <a:latin typeface="等线"/>
              <a:ea typeface="等线" pitchFamily="2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9DFC6174-7896-7435-8278-CBD8839835FC}"/>
              </a:ext>
            </a:extLst>
          </p:cNvPr>
          <p:cNvSpPr/>
          <p:nvPr/>
        </p:nvSpPr>
        <p:spPr>
          <a:xfrm>
            <a:off x="3925866" y="1599413"/>
            <a:ext cx="4801313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sz="4000" b="1" i="0" u="none" strike="noStrike" kern="1200" cap="none" spc="0" baseline="0"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等线"/>
                <a:ea typeface="等线" pitchFamily="2"/>
              </a:rPr>
              <a:t>和他没什么用的队友</a:t>
            </a:r>
            <a:endParaRPr lang="en-US" sz="4000" b="1" i="0" u="none" strike="noStrike" kern="1200" cap="none" spc="0" baseline="0" dirty="0"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等线"/>
              <a:ea typeface="等线" pitchFamily="2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4E34B371-D29B-3D86-511D-B2A3497B9F76}"/>
              </a:ext>
            </a:extLst>
          </p:cNvPr>
          <p:cNvSpPr/>
          <p:nvPr/>
        </p:nvSpPr>
        <p:spPr>
          <a:xfrm>
            <a:off x="3319098" y="2689305"/>
            <a:ext cx="2954654" cy="6924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sz="3900" b="1" i="0" u="none" strike="noStrike" kern="1200" cap="none" spc="0" baseline="0"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等线"/>
                <a:ea typeface="等线" pitchFamily="2"/>
              </a:rPr>
              <a:t>一脸懵逼</a:t>
            </a:r>
            <a:endParaRPr lang="en-US" sz="3900" b="1" i="0" u="none" strike="noStrike" kern="1200" cap="none" spc="0" baseline="0" dirty="0"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等线"/>
              <a:ea typeface="等线" pitchFamily="2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63B01E7B-FA47-8217-11FB-E19150137C12}"/>
              </a:ext>
            </a:extLst>
          </p:cNvPr>
          <p:cNvSpPr/>
          <p:nvPr/>
        </p:nvSpPr>
        <p:spPr>
          <a:xfrm>
            <a:off x="6668655" y="5103513"/>
            <a:ext cx="2441694" cy="7694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sz="4400" b="1" i="0" u="none" strike="noStrike" kern="1200" cap="none" spc="0" baseline="0"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等线"/>
                <a:ea typeface="等线" pitchFamily="2"/>
              </a:rPr>
              <a:t>二脸懵逼</a:t>
            </a:r>
            <a:endParaRPr lang="en-US" sz="4400" b="1" i="0" u="none" strike="noStrike" kern="1200" cap="none" spc="0" baseline="0" dirty="0"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等线"/>
              <a:ea typeface="等线" pitchFamily="2"/>
            </a:endParaRPr>
          </a:p>
        </p:txBody>
      </p:sp>
      <p:pic>
        <p:nvPicPr>
          <p:cNvPr id="10" name="图片 19">
            <a:extLst>
              <a:ext uri="{FF2B5EF4-FFF2-40B4-BE49-F238E27FC236}">
                <a16:creationId xmlns:a16="http://schemas.microsoft.com/office/drawing/2014/main" id="{33C43C90-65FF-F748-BB57-6CEF70C7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713" r="35070" b="1713"/>
          <a:stretch>
            <a:fillRect/>
          </a:stretch>
        </p:blipFill>
        <p:spPr>
          <a:xfrm>
            <a:off x="530589" y="3732791"/>
            <a:ext cx="3205676" cy="3291401"/>
          </a:xfrm>
          <a:prstGeom prst="rect">
            <a:avLst/>
          </a:prstGeom>
          <a:solidFill>
            <a:srgbClr val="FFFFFF"/>
          </a:solidFill>
          <a:ln w="76196" cap="sq">
            <a:solidFill>
              <a:srgbClr val="EAEAEA"/>
            </a:solidFill>
            <a:prstDash val="solid"/>
            <a:miter/>
          </a:ln>
        </p:spPr>
      </p:pic>
      <p:sp>
        <p:nvSpPr>
          <p:cNvPr id="11" name="矩形 20">
            <a:extLst>
              <a:ext uri="{FF2B5EF4-FFF2-40B4-BE49-F238E27FC236}">
                <a16:creationId xmlns:a16="http://schemas.microsoft.com/office/drawing/2014/main" id="{7F9403C4-9458-9583-1F1A-27167D1522FC}"/>
              </a:ext>
            </a:extLst>
          </p:cNvPr>
          <p:cNvSpPr/>
          <p:nvPr/>
        </p:nvSpPr>
        <p:spPr>
          <a:xfrm>
            <a:off x="790745" y="2332140"/>
            <a:ext cx="2685355" cy="129265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sz="3900" b="1" i="0" u="none" strike="noStrike" kern="1200" cap="none" spc="0" baseline="0"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等线"/>
                <a:ea typeface="等线" pitchFamily="2"/>
              </a:rPr>
              <a:t>小问题，</a:t>
            </a:r>
            <a:endParaRPr lang="en-US" sz="3900" b="1" i="0" u="none" strike="noStrike" kern="1200" cap="none" spc="0" baseline="0" dirty="0"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等线"/>
              <a:ea typeface="等线" pitchFamily="2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sz="3900" b="1" i="0" u="none" strike="noStrike" kern="1200" cap="none" spc="0" baseline="0"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等线"/>
                <a:ea typeface="等线" pitchFamily="2"/>
              </a:rPr>
              <a:t>都是小问题</a:t>
            </a:r>
            <a:endParaRPr lang="en-US" sz="3900" b="1" i="0" u="none" strike="noStrike" kern="1200" cap="none" spc="0" baseline="0" dirty="0"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等线"/>
              <a:ea typeface="等线" pitchFamily="2"/>
            </a:endParaRPr>
          </a:p>
        </p:txBody>
      </p:sp>
      <p:pic>
        <p:nvPicPr>
          <p:cNvPr id="12" name="图片 18">
            <a:extLst>
              <a:ext uri="{FF2B5EF4-FFF2-40B4-BE49-F238E27FC236}">
                <a16:creationId xmlns:a16="http://schemas.microsoft.com/office/drawing/2014/main" id="{1B003488-B1F7-DE32-9114-9A34A686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68"/>
          <a:stretch>
            <a:fillRect/>
          </a:stretch>
        </p:blipFill>
        <p:spPr>
          <a:xfrm>
            <a:off x="6106418" y="2332140"/>
            <a:ext cx="2823155" cy="2286000"/>
          </a:xfrm>
          <a:prstGeom prst="rect">
            <a:avLst/>
          </a:prstGeom>
          <a:solidFill>
            <a:srgbClr val="EDEDED"/>
          </a:solidFill>
          <a:ln cap="flat">
            <a:noFill/>
          </a:ln>
        </p:spPr>
      </p:pic>
      <p:pic>
        <p:nvPicPr>
          <p:cNvPr id="13" name="图片 20">
            <a:extLst>
              <a:ext uri="{FF2B5EF4-FFF2-40B4-BE49-F238E27FC236}">
                <a16:creationId xmlns:a16="http://schemas.microsoft.com/office/drawing/2014/main" id="{B8D2D20A-4FAA-62AA-2DF6-81CAF381C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586" y="4815669"/>
            <a:ext cx="2480886" cy="2390433"/>
          </a:xfrm>
          <a:prstGeom prst="rect">
            <a:avLst/>
          </a:prstGeom>
          <a:noFill/>
          <a:ln cap="flat">
            <a:noFill/>
          </a:ln>
          <a:effectLst>
            <a:outerShdw dist="38098" dir="7799737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/>
      <p:bldP spid="7" grpId="0"/>
      <p:bldP spid="8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4444DBA-CC0C-A94E-7BCD-2FE9CD1C78D7}"/>
              </a:ext>
            </a:extLst>
          </p:cNvPr>
          <p:cNvSpPr/>
          <p:nvPr/>
        </p:nvSpPr>
        <p:spPr>
          <a:xfrm>
            <a:off x="3512593" y="786590"/>
            <a:ext cx="264687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初衷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A48A93-1711-2A60-B443-3684B8DC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032" y="2441643"/>
            <a:ext cx="4170198" cy="4118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573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D76A258-AEF5-49C6-0B2B-86AC6F91E100}"/>
              </a:ext>
            </a:extLst>
          </p:cNvPr>
          <p:cNvSpPr/>
          <p:nvPr/>
        </p:nvSpPr>
        <p:spPr>
          <a:xfrm>
            <a:off x="2532603" y="368270"/>
            <a:ext cx="46987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效果展示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C6FC5E8-14A7-A181-AC80-0130E1739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326" y="812939"/>
            <a:ext cx="1414184" cy="7693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C答辩_1_1">
            <a:hlinkClick r:id="" action="ppaction://media"/>
            <a:extLst>
              <a:ext uri="{FF2B5EF4-FFF2-40B4-BE49-F238E27FC236}">
                <a16:creationId xmlns:a16="http://schemas.microsoft.com/office/drawing/2014/main" id="{C57B0E5C-8658-8FA5-B08B-0D572B385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329" y="1873932"/>
            <a:ext cx="8732668" cy="4912126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25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482DF-2EC1-8E3D-1EAD-5022B18F926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9999" y="262414"/>
            <a:ext cx="8640001" cy="1262521"/>
          </a:xfrm>
        </p:spPr>
        <p:txBody>
          <a:bodyPr>
            <a:spAutoFit/>
          </a:bodyPr>
          <a:lstStyle/>
          <a:p>
            <a:pPr lvl="0"/>
            <a:r>
              <a:rPr lang="zh-CN" altLang="en-US" dirty="0"/>
              <a:t>知识点清单</a:t>
            </a:r>
          </a:p>
        </p:txBody>
      </p:sp>
      <p:pic>
        <p:nvPicPr>
          <p:cNvPr id="3" name="图片 9">
            <a:extLst>
              <a:ext uri="{FF2B5EF4-FFF2-40B4-BE49-F238E27FC236}">
                <a16:creationId xmlns:a16="http://schemas.microsoft.com/office/drawing/2014/main" id="{4AB8EA5E-07E5-0656-EA43-DF5DA4FC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17" y="1719094"/>
            <a:ext cx="4910264" cy="41214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>
            <a:extLst>
              <a:ext uri="{FF2B5EF4-FFF2-40B4-BE49-F238E27FC236}">
                <a16:creationId xmlns:a16="http://schemas.microsoft.com/office/drawing/2014/main" id="{AB96816A-3A0E-F1FC-5DAE-92F32D83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72" y="349048"/>
            <a:ext cx="7662280" cy="6868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328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2714002-F505-7F2C-EF0B-E4BB9F4EC7DC}"/>
              </a:ext>
            </a:extLst>
          </p:cNvPr>
          <p:cNvSpPr/>
          <p:nvPr/>
        </p:nvSpPr>
        <p:spPr>
          <a:xfrm>
            <a:off x="647992" y="2724784"/>
            <a:ext cx="80842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项目原理之驱动</a:t>
            </a:r>
          </a:p>
        </p:txBody>
      </p:sp>
    </p:spTree>
    <p:extLst>
      <p:ext uri="{BB962C8B-B14F-4D97-AF65-F5344CB8AC3E}">
        <p14:creationId xmlns:p14="http://schemas.microsoft.com/office/powerpoint/2010/main" val="18901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箭头: 右弧形 10">
            <a:extLst>
              <a:ext uri="{FF2B5EF4-FFF2-40B4-BE49-F238E27FC236}">
                <a16:creationId xmlns:a16="http://schemas.microsoft.com/office/drawing/2014/main" id="{12ED6990-E5C3-211F-58EA-93D174E48E43}"/>
              </a:ext>
            </a:extLst>
          </p:cNvPr>
          <p:cNvSpPr/>
          <p:nvPr/>
        </p:nvSpPr>
        <p:spPr>
          <a:xfrm rot="8707074">
            <a:off x="1175547" y="3941272"/>
            <a:ext cx="1526734" cy="30625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3CF06E-5AAA-C113-1490-657F217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5" y="517387"/>
            <a:ext cx="4271406" cy="3532808"/>
          </a:xfrm>
          <a:prstGeom prst="rect">
            <a:avLst/>
          </a:prstGeom>
        </p:spPr>
      </p:pic>
      <p:pic>
        <p:nvPicPr>
          <p:cNvPr id="1026" name="Picture 2" descr="平政舵机- 京东">
            <a:extLst>
              <a:ext uri="{FF2B5EF4-FFF2-40B4-BE49-F238E27FC236}">
                <a16:creationId xmlns:a16="http://schemas.microsoft.com/office/drawing/2014/main" id="{434D1198-1B1C-4EFB-249C-3D3CE4329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t="13557" r="-5150" b="-13557"/>
          <a:stretch/>
        </p:blipFill>
        <p:spPr bwMode="auto">
          <a:xfrm>
            <a:off x="3461679" y="4436652"/>
            <a:ext cx="3157266" cy="3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头: 左 6">
            <a:extLst>
              <a:ext uri="{FF2B5EF4-FFF2-40B4-BE49-F238E27FC236}">
                <a16:creationId xmlns:a16="http://schemas.microsoft.com/office/drawing/2014/main" id="{F6D2CBBF-F1EF-87FF-87AC-AD7D7F11BD44}"/>
              </a:ext>
            </a:extLst>
          </p:cNvPr>
          <p:cNvSpPr/>
          <p:nvPr/>
        </p:nvSpPr>
        <p:spPr>
          <a:xfrm rot="10800000">
            <a:off x="4514968" y="2298284"/>
            <a:ext cx="875490" cy="6475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467728-B712-8DC7-BDDE-83679AD3E20F}"/>
              </a:ext>
            </a:extLst>
          </p:cNvPr>
          <p:cNvSpPr/>
          <p:nvPr/>
        </p:nvSpPr>
        <p:spPr>
          <a:xfrm>
            <a:off x="6451984" y="6055452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舵机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FF6ED66D-10C0-9B41-718E-1EC697CD7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93" y="1166959"/>
            <a:ext cx="4659549" cy="280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FB8DAB7-B1DC-A554-197A-041307FBAE85}"/>
              </a:ext>
            </a:extLst>
          </p:cNvPr>
          <p:cNvSpPr txBox="1"/>
          <p:nvPr/>
        </p:nvSpPr>
        <p:spPr>
          <a:xfrm>
            <a:off x="5112204" y="780502"/>
            <a:ext cx="22762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开发板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4D7A21-3927-C079-6F57-BBB1A8895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395" y="6792165"/>
            <a:ext cx="3805723" cy="2718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85DCB1-26C1-AD8C-FF6C-573F1FAF9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0991"/>
            <a:ext cx="10080625" cy="66343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322188-02AB-27A7-7F00-A11B1FF70C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5" b="10361"/>
          <a:stretch/>
        </p:blipFill>
        <p:spPr>
          <a:xfrm rot="16200000">
            <a:off x="1313626" y="-1218230"/>
            <a:ext cx="7323395" cy="9896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918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F323E9F-D0A0-7ED7-AA4C-616CB742EA99}"/>
              </a:ext>
            </a:extLst>
          </p:cNvPr>
          <p:cNvSpPr/>
          <p:nvPr/>
        </p:nvSpPr>
        <p:spPr>
          <a:xfrm>
            <a:off x="618803" y="2588596"/>
            <a:ext cx="808426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项目原理之算法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bianTalk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217</Words>
  <Application>Microsoft Office PowerPoint</Application>
  <PresentationFormat>自定义</PresentationFormat>
  <Paragraphs>49</Paragraphs>
  <Slides>17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楷体</vt:lpstr>
      <vt:lpstr>Arial</vt:lpstr>
      <vt:lpstr>Times New Roman</vt:lpstr>
      <vt:lpstr>DebianTalk1</vt:lpstr>
      <vt:lpstr>PowerPoint 演示文稿</vt:lpstr>
      <vt:lpstr>PowerPoint 演示文稿</vt:lpstr>
      <vt:lpstr>PowerPoint 演示文稿</vt:lpstr>
      <vt:lpstr>PowerPoint 演示文稿</vt:lpstr>
      <vt:lpstr>知识点清单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技术流程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DebianTalk</dc:title>
  <dc:creator>黎明绘衣</dc:creator>
  <cp:lastModifiedBy>钦予 邓</cp:lastModifiedBy>
  <cp:revision>37</cp:revision>
  <dcterms:created xsi:type="dcterms:W3CDTF">2022-06-10T23:51:48Z</dcterms:created>
  <dcterms:modified xsi:type="dcterms:W3CDTF">2022-06-16T13:17:36Z</dcterms:modified>
</cp:coreProperties>
</file>